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2" r:id="rId6"/>
    <p:sldId id="313" r:id="rId7"/>
    <p:sldId id="324" r:id="rId8"/>
    <p:sldId id="325" r:id="rId9"/>
    <p:sldId id="326" r:id="rId10"/>
    <p:sldId id="327" r:id="rId11"/>
    <p:sldId id="328" r:id="rId12"/>
    <p:sldId id="3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GHIE, BRIAN" userId="9fbd38c7-68b0-430d-9a96-09370b0aea1c" providerId="ADAL" clId="{BAE06FEA-E53A-4B1F-985D-C9243641651C}"/>
    <pc:docChg chg="custSel addSld delSld modSld">
      <pc:chgData name="CAUGHIE, BRIAN" userId="9fbd38c7-68b0-430d-9a96-09370b0aea1c" providerId="ADAL" clId="{BAE06FEA-E53A-4B1F-985D-C9243641651C}" dt="2022-02-16T21:46:28.926" v="2765" actId="20577"/>
      <pc:docMkLst>
        <pc:docMk/>
      </pc:docMkLst>
      <pc:sldChg chg="modSp mod">
        <pc:chgData name="CAUGHIE, BRIAN" userId="9fbd38c7-68b0-430d-9a96-09370b0aea1c" providerId="ADAL" clId="{BAE06FEA-E53A-4B1F-985D-C9243641651C}" dt="2022-02-16T21:46:28.926" v="2765" actId="20577"/>
        <pc:sldMkLst>
          <pc:docMk/>
          <pc:sldMk cId="1946576508" sldId="305"/>
        </pc:sldMkLst>
        <pc:spChg chg="mod">
          <ac:chgData name="CAUGHIE, BRIAN" userId="9fbd38c7-68b0-430d-9a96-09370b0aea1c" providerId="ADAL" clId="{BAE06FEA-E53A-4B1F-985D-C9243641651C}" dt="2022-02-16T21:46:28.926" v="2765" actId="20577"/>
          <ac:spMkLst>
            <pc:docMk/>
            <pc:sldMk cId="1946576508" sldId="305"/>
            <ac:spMk id="3" creationId="{DB93FB3F-A8D4-46D3-A1C6-C79C64563729}"/>
          </ac:spMkLst>
        </pc:spChg>
      </pc:sldChg>
      <pc:sldChg chg="modSp mod">
        <pc:chgData name="CAUGHIE, BRIAN" userId="9fbd38c7-68b0-430d-9a96-09370b0aea1c" providerId="ADAL" clId="{BAE06FEA-E53A-4B1F-985D-C9243641651C}" dt="2022-02-16T20:31:10.977" v="244" actId="20577"/>
        <pc:sldMkLst>
          <pc:docMk/>
          <pc:sldMk cId="1150834281" sldId="312"/>
        </pc:sldMkLst>
        <pc:spChg chg="mod">
          <ac:chgData name="CAUGHIE, BRIAN" userId="9fbd38c7-68b0-430d-9a96-09370b0aea1c" providerId="ADAL" clId="{BAE06FEA-E53A-4B1F-985D-C9243641651C}" dt="2022-02-16T19:57:16.614" v="43" actId="20577"/>
          <ac:spMkLst>
            <pc:docMk/>
            <pc:sldMk cId="1150834281" sldId="312"/>
            <ac:spMk id="2" creationId="{3C441CB9-137B-4BA5-8C99-9872890F8B8E}"/>
          </ac:spMkLst>
        </pc:spChg>
        <pc:spChg chg="mod">
          <ac:chgData name="CAUGHIE, BRIAN" userId="9fbd38c7-68b0-430d-9a96-09370b0aea1c" providerId="ADAL" clId="{BAE06FEA-E53A-4B1F-985D-C9243641651C}" dt="2022-02-16T20:31:10.977" v="244" actId="20577"/>
          <ac:spMkLst>
            <pc:docMk/>
            <pc:sldMk cId="1150834281" sldId="312"/>
            <ac:spMk id="3" creationId="{F0C5B116-FFE4-42C6-AB6E-0641C15A8B28}"/>
          </ac:spMkLst>
        </pc:spChg>
      </pc:sldChg>
      <pc:sldChg chg="modSp mod">
        <pc:chgData name="CAUGHIE, BRIAN" userId="9fbd38c7-68b0-430d-9a96-09370b0aea1c" providerId="ADAL" clId="{BAE06FEA-E53A-4B1F-985D-C9243641651C}" dt="2022-02-16T21:05:01.434" v="751" actId="20577"/>
        <pc:sldMkLst>
          <pc:docMk/>
          <pc:sldMk cId="3903657501" sldId="313"/>
        </pc:sldMkLst>
        <pc:spChg chg="mod">
          <ac:chgData name="CAUGHIE, BRIAN" userId="9fbd38c7-68b0-430d-9a96-09370b0aea1c" providerId="ADAL" clId="{BAE06FEA-E53A-4B1F-985D-C9243641651C}" dt="2022-02-16T20:32:39.845" v="263" actId="20577"/>
          <ac:spMkLst>
            <pc:docMk/>
            <pc:sldMk cId="3903657501" sldId="313"/>
            <ac:spMk id="2" creationId="{3C441CB9-137B-4BA5-8C99-9872890F8B8E}"/>
          </ac:spMkLst>
        </pc:spChg>
        <pc:spChg chg="mod">
          <ac:chgData name="CAUGHIE, BRIAN" userId="9fbd38c7-68b0-430d-9a96-09370b0aea1c" providerId="ADAL" clId="{BAE06FEA-E53A-4B1F-985D-C9243641651C}" dt="2022-02-16T21:05:01.434" v="751" actId="20577"/>
          <ac:spMkLst>
            <pc:docMk/>
            <pc:sldMk cId="3903657501" sldId="313"/>
            <ac:spMk id="3" creationId="{F0C5B116-FFE4-42C6-AB6E-0641C15A8B28}"/>
          </ac:spMkLst>
        </pc:spChg>
      </pc:sldChg>
      <pc:sldChg chg="del">
        <pc:chgData name="CAUGHIE, BRIAN" userId="9fbd38c7-68b0-430d-9a96-09370b0aea1c" providerId="ADAL" clId="{BAE06FEA-E53A-4B1F-985D-C9243641651C}" dt="2022-02-16T21:06:18.706" v="870" actId="2696"/>
        <pc:sldMkLst>
          <pc:docMk/>
          <pc:sldMk cId="2508313780" sldId="314"/>
        </pc:sldMkLst>
      </pc:sldChg>
      <pc:sldChg chg="modSp del mod">
        <pc:chgData name="CAUGHIE, BRIAN" userId="9fbd38c7-68b0-430d-9a96-09370b0aea1c" providerId="ADAL" clId="{BAE06FEA-E53A-4B1F-985D-C9243641651C}" dt="2022-02-16T21:46:00.509" v="2761" actId="2696"/>
        <pc:sldMkLst>
          <pc:docMk/>
          <pc:sldMk cId="2157371819" sldId="315"/>
        </pc:sldMkLst>
        <pc:spChg chg="mod">
          <ac:chgData name="CAUGHIE, BRIAN" userId="9fbd38c7-68b0-430d-9a96-09370b0aea1c" providerId="ADAL" clId="{BAE06FEA-E53A-4B1F-985D-C9243641651C}" dt="2022-02-16T21:45:31.653" v="2740" actId="20577"/>
          <ac:spMkLst>
            <pc:docMk/>
            <pc:sldMk cId="2157371819" sldId="315"/>
            <ac:spMk id="2" creationId="{FF203175-0F94-44FE-A373-C4EAD02C3011}"/>
          </ac:spMkLst>
        </pc:spChg>
        <pc:spChg chg="mod">
          <ac:chgData name="CAUGHIE, BRIAN" userId="9fbd38c7-68b0-430d-9a96-09370b0aea1c" providerId="ADAL" clId="{BAE06FEA-E53A-4B1F-985D-C9243641651C}" dt="2022-02-16T21:45:35.765" v="2741" actId="6549"/>
          <ac:spMkLst>
            <pc:docMk/>
            <pc:sldMk cId="2157371819" sldId="315"/>
            <ac:spMk id="4" creationId="{82984AE0-427F-48AD-BFA9-5FBF4013E63B}"/>
          </ac:spMkLst>
        </pc:spChg>
      </pc:sldChg>
      <pc:sldChg chg="del">
        <pc:chgData name="CAUGHIE, BRIAN" userId="9fbd38c7-68b0-430d-9a96-09370b0aea1c" providerId="ADAL" clId="{BAE06FEA-E53A-4B1F-985D-C9243641651C}" dt="2022-02-16T21:46:00.509" v="2761" actId="2696"/>
        <pc:sldMkLst>
          <pc:docMk/>
          <pc:sldMk cId="678250124" sldId="316"/>
        </pc:sldMkLst>
      </pc:sldChg>
      <pc:sldChg chg="del">
        <pc:chgData name="CAUGHIE, BRIAN" userId="9fbd38c7-68b0-430d-9a96-09370b0aea1c" providerId="ADAL" clId="{BAE06FEA-E53A-4B1F-985D-C9243641651C}" dt="2022-02-16T21:46:09.937" v="2762" actId="47"/>
        <pc:sldMkLst>
          <pc:docMk/>
          <pc:sldMk cId="153173905" sldId="317"/>
        </pc:sldMkLst>
      </pc:sldChg>
      <pc:sldChg chg="del">
        <pc:chgData name="CAUGHIE, BRIAN" userId="9fbd38c7-68b0-430d-9a96-09370b0aea1c" providerId="ADAL" clId="{BAE06FEA-E53A-4B1F-985D-C9243641651C}" dt="2022-02-16T21:46:09.937" v="2762" actId="47"/>
        <pc:sldMkLst>
          <pc:docMk/>
          <pc:sldMk cId="4004767883" sldId="318"/>
        </pc:sldMkLst>
      </pc:sldChg>
      <pc:sldChg chg="del">
        <pc:chgData name="CAUGHIE, BRIAN" userId="9fbd38c7-68b0-430d-9a96-09370b0aea1c" providerId="ADAL" clId="{BAE06FEA-E53A-4B1F-985D-C9243641651C}" dt="2022-02-16T21:46:09.937" v="2762" actId="47"/>
        <pc:sldMkLst>
          <pc:docMk/>
          <pc:sldMk cId="3140569835" sldId="319"/>
        </pc:sldMkLst>
      </pc:sldChg>
      <pc:sldChg chg="del">
        <pc:chgData name="CAUGHIE, BRIAN" userId="9fbd38c7-68b0-430d-9a96-09370b0aea1c" providerId="ADAL" clId="{BAE06FEA-E53A-4B1F-985D-C9243641651C}" dt="2022-02-16T21:46:09.937" v="2762" actId="47"/>
        <pc:sldMkLst>
          <pc:docMk/>
          <pc:sldMk cId="2525193628" sldId="320"/>
        </pc:sldMkLst>
      </pc:sldChg>
      <pc:sldChg chg="del">
        <pc:chgData name="CAUGHIE, BRIAN" userId="9fbd38c7-68b0-430d-9a96-09370b0aea1c" providerId="ADAL" clId="{BAE06FEA-E53A-4B1F-985D-C9243641651C}" dt="2022-02-16T21:46:20.413" v="2763" actId="47"/>
        <pc:sldMkLst>
          <pc:docMk/>
          <pc:sldMk cId="2420642231" sldId="321"/>
        </pc:sldMkLst>
      </pc:sldChg>
      <pc:sldChg chg="del">
        <pc:chgData name="CAUGHIE, BRIAN" userId="9fbd38c7-68b0-430d-9a96-09370b0aea1c" providerId="ADAL" clId="{BAE06FEA-E53A-4B1F-985D-C9243641651C}" dt="2022-02-16T21:46:20.413" v="2763" actId="47"/>
        <pc:sldMkLst>
          <pc:docMk/>
          <pc:sldMk cId="3791627023" sldId="322"/>
        </pc:sldMkLst>
      </pc:sldChg>
      <pc:sldChg chg="del">
        <pc:chgData name="CAUGHIE, BRIAN" userId="9fbd38c7-68b0-430d-9a96-09370b0aea1c" providerId="ADAL" clId="{BAE06FEA-E53A-4B1F-985D-C9243641651C}" dt="2022-02-16T21:46:20.413" v="2763" actId="47"/>
        <pc:sldMkLst>
          <pc:docMk/>
          <pc:sldMk cId="2470311537" sldId="323"/>
        </pc:sldMkLst>
      </pc:sldChg>
      <pc:sldChg chg="modSp add mod">
        <pc:chgData name="CAUGHIE, BRIAN" userId="9fbd38c7-68b0-430d-9a96-09370b0aea1c" providerId="ADAL" clId="{BAE06FEA-E53A-4B1F-985D-C9243641651C}" dt="2022-02-16T21:05:55.783" v="869" actId="207"/>
        <pc:sldMkLst>
          <pc:docMk/>
          <pc:sldMk cId="2597958214" sldId="324"/>
        </pc:sldMkLst>
        <pc:spChg chg="mod">
          <ac:chgData name="CAUGHIE, BRIAN" userId="9fbd38c7-68b0-430d-9a96-09370b0aea1c" providerId="ADAL" clId="{BAE06FEA-E53A-4B1F-985D-C9243641651C}" dt="2022-02-16T21:05:55.783" v="869" actId="207"/>
          <ac:spMkLst>
            <pc:docMk/>
            <pc:sldMk cId="2597958214" sldId="324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AE06FEA-E53A-4B1F-985D-C9243641651C}" dt="2022-02-16T21:10:14.488" v="1341" actId="20577"/>
        <pc:sldMkLst>
          <pc:docMk/>
          <pc:sldMk cId="3153584327" sldId="325"/>
        </pc:sldMkLst>
        <pc:spChg chg="mod">
          <ac:chgData name="CAUGHIE, BRIAN" userId="9fbd38c7-68b0-430d-9a96-09370b0aea1c" providerId="ADAL" clId="{BAE06FEA-E53A-4B1F-985D-C9243641651C}" dt="2022-02-16T21:06:37.262" v="915" actId="20577"/>
          <ac:spMkLst>
            <pc:docMk/>
            <pc:sldMk cId="3153584327" sldId="325"/>
            <ac:spMk id="2" creationId="{3C441CB9-137B-4BA5-8C99-9872890F8B8E}"/>
          </ac:spMkLst>
        </pc:spChg>
        <pc:spChg chg="mod">
          <ac:chgData name="CAUGHIE, BRIAN" userId="9fbd38c7-68b0-430d-9a96-09370b0aea1c" providerId="ADAL" clId="{BAE06FEA-E53A-4B1F-985D-C9243641651C}" dt="2022-02-16T21:10:14.488" v="1341" actId="20577"/>
          <ac:spMkLst>
            <pc:docMk/>
            <pc:sldMk cId="3153584327" sldId="325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AE06FEA-E53A-4B1F-985D-C9243641651C}" dt="2022-02-16T21:18:08.841" v="1591" actId="20577"/>
        <pc:sldMkLst>
          <pc:docMk/>
          <pc:sldMk cId="96837380" sldId="326"/>
        </pc:sldMkLst>
        <pc:spChg chg="mod">
          <ac:chgData name="CAUGHIE, BRIAN" userId="9fbd38c7-68b0-430d-9a96-09370b0aea1c" providerId="ADAL" clId="{BAE06FEA-E53A-4B1F-985D-C9243641651C}" dt="2022-02-16T21:18:08.841" v="1591" actId="20577"/>
          <ac:spMkLst>
            <pc:docMk/>
            <pc:sldMk cId="96837380" sldId="326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AE06FEA-E53A-4B1F-985D-C9243641651C}" dt="2022-02-16T21:32:09.562" v="2101" actId="5793"/>
        <pc:sldMkLst>
          <pc:docMk/>
          <pc:sldMk cId="2843746393" sldId="327"/>
        </pc:sldMkLst>
        <pc:spChg chg="mod">
          <ac:chgData name="CAUGHIE, BRIAN" userId="9fbd38c7-68b0-430d-9a96-09370b0aea1c" providerId="ADAL" clId="{BAE06FEA-E53A-4B1F-985D-C9243641651C}" dt="2022-02-16T21:18:23.226" v="1620" actId="20577"/>
          <ac:spMkLst>
            <pc:docMk/>
            <pc:sldMk cId="2843746393" sldId="327"/>
            <ac:spMk id="2" creationId="{3C441CB9-137B-4BA5-8C99-9872890F8B8E}"/>
          </ac:spMkLst>
        </pc:spChg>
        <pc:spChg chg="mod">
          <ac:chgData name="CAUGHIE, BRIAN" userId="9fbd38c7-68b0-430d-9a96-09370b0aea1c" providerId="ADAL" clId="{BAE06FEA-E53A-4B1F-985D-C9243641651C}" dt="2022-02-16T21:32:09.562" v="2101" actId="5793"/>
          <ac:spMkLst>
            <pc:docMk/>
            <pc:sldMk cId="2843746393" sldId="327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AE06FEA-E53A-4B1F-985D-C9243641651C}" dt="2022-02-16T21:36:24.804" v="2403" actId="20577"/>
        <pc:sldMkLst>
          <pc:docMk/>
          <pc:sldMk cId="3850024526" sldId="328"/>
        </pc:sldMkLst>
        <pc:spChg chg="mod">
          <ac:chgData name="CAUGHIE, BRIAN" userId="9fbd38c7-68b0-430d-9a96-09370b0aea1c" providerId="ADAL" clId="{BAE06FEA-E53A-4B1F-985D-C9243641651C}" dt="2022-02-16T21:36:24.804" v="2403" actId="20577"/>
          <ac:spMkLst>
            <pc:docMk/>
            <pc:sldMk cId="3850024526" sldId="328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BAE06FEA-E53A-4B1F-985D-C9243641651C}" dt="2022-02-16T21:42:05.074" v="2723" actId="20577"/>
        <pc:sldMkLst>
          <pc:docMk/>
          <pc:sldMk cId="597676309" sldId="329"/>
        </pc:sldMkLst>
        <pc:spChg chg="mod">
          <ac:chgData name="CAUGHIE, BRIAN" userId="9fbd38c7-68b0-430d-9a96-09370b0aea1c" providerId="ADAL" clId="{BAE06FEA-E53A-4B1F-985D-C9243641651C}" dt="2022-02-16T21:42:05.074" v="2723" actId="20577"/>
          <ac:spMkLst>
            <pc:docMk/>
            <pc:sldMk cId="597676309" sldId="329"/>
            <ac:spMk id="3" creationId="{F0C5B116-FFE4-42C6-AB6E-0641C15A8B28}"/>
          </ac:spMkLst>
        </pc:spChg>
      </pc:sldChg>
      <pc:sldChg chg="modSp add del mod">
        <pc:chgData name="CAUGHIE, BRIAN" userId="9fbd38c7-68b0-430d-9a96-09370b0aea1c" providerId="ADAL" clId="{BAE06FEA-E53A-4B1F-985D-C9243641651C}" dt="2022-02-16T21:46:00.509" v="2761" actId="2696"/>
        <pc:sldMkLst>
          <pc:docMk/>
          <pc:sldMk cId="1306301585" sldId="330"/>
        </pc:sldMkLst>
        <pc:spChg chg="mod">
          <ac:chgData name="CAUGHIE, BRIAN" userId="9fbd38c7-68b0-430d-9a96-09370b0aea1c" providerId="ADAL" clId="{BAE06FEA-E53A-4B1F-985D-C9243641651C}" dt="2022-02-16T21:45:46.971" v="2759" actId="20577"/>
          <ac:spMkLst>
            <pc:docMk/>
            <pc:sldMk cId="1306301585" sldId="330"/>
            <ac:spMk id="2" creationId="{3C441CB9-137B-4BA5-8C99-9872890F8B8E}"/>
          </ac:spMkLst>
        </pc:spChg>
        <pc:spChg chg="mod">
          <ac:chgData name="CAUGHIE, BRIAN" userId="9fbd38c7-68b0-430d-9a96-09370b0aea1c" providerId="ADAL" clId="{BAE06FEA-E53A-4B1F-985D-C9243641651C}" dt="2022-02-16T21:45:49.564" v="2760" actId="6549"/>
          <ac:spMkLst>
            <pc:docMk/>
            <pc:sldMk cId="1306301585" sldId="330"/>
            <ac:spMk id="3" creationId="{F0C5B116-FFE4-42C6-AB6E-0641C15A8B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Tamanend Parent Book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2</a:t>
            </a:r>
            <a:r>
              <a:rPr lang="en-US" sz="1800">
                <a:solidFill>
                  <a:srgbClr val="FC05CB"/>
                </a:solidFill>
              </a:rPr>
              <a:t>.16.22</a:t>
            </a:r>
            <a:endParaRPr lang="en-US" sz="1800" dirty="0">
              <a:solidFill>
                <a:srgbClr val="FC0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0075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DANGEROUS OR CONCERNING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to do when you become aware that your teen is engaging risky, dangerous, and/or illegal activity?</a:t>
            </a:r>
          </a:p>
          <a:p>
            <a:pPr lvl="1"/>
            <a:r>
              <a:rPr lang="en-US" sz="2600" dirty="0"/>
              <a:t>The challenge</a:t>
            </a:r>
          </a:p>
          <a:p>
            <a:pPr lvl="1"/>
            <a:r>
              <a:rPr lang="en-US" sz="2600" dirty="0"/>
              <a:t>Your goal</a:t>
            </a:r>
          </a:p>
          <a:p>
            <a:pPr lvl="1"/>
            <a:r>
              <a:rPr lang="en-US" sz="2600" dirty="0"/>
              <a:t>What to expect</a:t>
            </a:r>
          </a:p>
          <a:p>
            <a:pPr lvl="1"/>
            <a:r>
              <a:rPr lang="en-US" sz="2600" dirty="0"/>
              <a:t>What to do</a:t>
            </a:r>
          </a:p>
        </p:txBody>
      </p:sp>
    </p:spTree>
    <p:extLst>
      <p:ext uri="{BB962C8B-B14F-4D97-AF65-F5344CB8AC3E}">
        <p14:creationId xmlns:p14="http://schemas.microsoft.com/office/powerpoint/2010/main" val="115083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Dramatic changes in sleep (change is sudden—not simply poor sleep)</a:t>
            </a:r>
          </a:p>
          <a:p>
            <a:r>
              <a:rPr lang="en-US" sz="2400" dirty="0"/>
              <a:t>Dramatic changes in eating patterns</a:t>
            </a:r>
          </a:p>
          <a:p>
            <a:r>
              <a:rPr lang="en-US" sz="2400" dirty="0"/>
              <a:t>Sudden difficulty concentrating on anything (could be due to sleep interruptions and/or substance abuse)</a:t>
            </a:r>
          </a:p>
          <a:p>
            <a:r>
              <a:rPr lang="en-US" sz="2400" dirty="0"/>
              <a:t>Sudden drop in grades</a:t>
            </a:r>
          </a:p>
          <a:p>
            <a:r>
              <a:rPr lang="en-US" sz="2400" dirty="0"/>
              <a:t>More irritable </a:t>
            </a:r>
            <a:r>
              <a:rPr lang="en-US" sz="2400" dirty="0">
                <a:solidFill>
                  <a:srgbClr val="00B050"/>
                </a:solidFill>
              </a:rPr>
              <a:t>than usual</a:t>
            </a:r>
          </a:p>
          <a:p>
            <a:pPr lvl="1"/>
            <a:r>
              <a:rPr lang="en-US" sz="2200" dirty="0">
                <a:solidFill>
                  <a:srgbClr val="00B050"/>
                </a:solidFill>
              </a:rPr>
              <a:t>“…teen depression doesn’t look the same as adult depression: Hurt and pain can easily turn to anger if it’s not properly dealt with.</a:t>
            </a:r>
          </a:p>
        </p:txBody>
      </p:sp>
    </p:spTree>
    <p:extLst>
      <p:ext uri="{BB962C8B-B14F-4D97-AF65-F5344CB8AC3E}">
        <p14:creationId xmlns:p14="http://schemas.microsoft.com/office/powerpoint/2010/main" val="390365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Rapid switch in routine (teens are typically creatures of habit)</a:t>
            </a:r>
          </a:p>
          <a:p>
            <a:r>
              <a:rPr lang="en-US" sz="2400" dirty="0">
                <a:solidFill>
                  <a:schemeClr val="tx1"/>
                </a:solidFill>
              </a:rPr>
              <a:t>Rapid switch in friend groups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5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My Teen Has an Eating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CHALLENGE: ½ of teenage girls; 1/3 of teenage boys use unhealthy weight control behaviors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GOAL: Model healthy food habits; focus on environment is on internal traits, not physical appearance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TO EXPECT: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Confusion—balance between healthy and tasty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Social pressure (photo sharing sites)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Warning sign—the use of the word “diet” with teens</a:t>
            </a:r>
          </a:p>
        </p:txBody>
      </p:sp>
    </p:spTree>
    <p:extLst>
      <p:ext uri="{BB962C8B-B14F-4D97-AF65-F5344CB8AC3E}">
        <p14:creationId xmlns:p14="http://schemas.microsoft.com/office/powerpoint/2010/main" val="315358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My Teen Has an Eating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TO DO: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Be careful how YOU talk about food, weight, appearance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Focus on what real beauty is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Talk back to the TV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Be vigilant (insisting on eating alone in their room, cut out an entire food group, hidden wrappers, etc.)</a:t>
            </a:r>
          </a:p>
        </p:txBody>
      </p:sp>
    </p:spTree>
    <p:extLst>
      <p:ext uri="{BB962C8B-B14F-4D97-AF65-F5344CB8AC3E}">
        <p14:creationId xmlns:p14="http://schemas.microsoft.com/office/powerpoint/2010/main" val="9683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My Teen Is Acting Out in 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CHALLENGE: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One of the most critical things is the strength of your connection with your teen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Your strong connection with your teen and their ability to be real with you gives you the chance to influence behavior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Yelling matches, grounding “for a hundred years”, slamming doors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GOAL: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Train you teen the way to get things from you comes from being respectful and civil</a:t>
            </a:r>
          </a:p>
          <a:p>
            <a:pPr marL="3690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4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My Teen Is Acting Out in 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TO EXPECT: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Behavior influenced by desire to obtain four fundamental needs: (1—love &amp; belonging, 2—power; 3—freedom, 4--fun</a:t>
            </a:r>
          </a:p>
          <a:p>
            <a:r>
              <a:rPr lang="en-US" sz="2000" dirty="0">
                <a:solidFill>
                  <a:schemeClr val="tx1"/>
                </a:solidFill>
              </a:rPr>
              <a:t>GOAL: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Train you teen the way to get things from you comes from being respectful and civil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WHAT TO DO: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1—Prepare (how do five most challenging behaviors relate to needs)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2—Stay calm</a:t>
            </a:r>
          </a:p>
          <a:p>
            <a:pPr marL="3690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2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My Teen Is Acting Out in 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TEACH YOUR TEENS HOW TO GET WHAT THEY WANT BY SHOWING THEM THAT THEIR CURRENT TACTICS AREN’T GOING TO WORK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What do you want?; What is your goal?; What are you trying to get to?—explain how their behavior won’t help their campaign</a:t>
            </a:r>
          </a:p>
          <a:p>
            <a:pPr marL="369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KENNY ROGERS METHOD</a:t>
            </a:r>
            <a:endParaRPr lang="en-US" sz="18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76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{7937807E-A931-4847-BA90-83B61674879F}tf00934815_win32</Template>
  <TotalTime>300</TotalTime>
  <Words>482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Goudy Old Style</vt:lpstr>
      <vt:lpstr>Wingdings 2</vt:lpstr>
      <vt:lpstr>SlateVTI</vt:lpstr>
      <vt:lpstr>Tamanend Parent Book Club</vt:lpstr>
      <vt:lpstr>DANGEROUS OR CONCERNING BEHAVIOR</vt:lpstr>
      <vt:lpstr>Seven Warning Signs</vt:lpstr>
      <vt:lpstr>Seven Warning Signs</vt:lpstr>
      <vt:lpstr>I’m Worried My Teen Has an Eating Disorder</vt:lpstr>
      <vt:lpstr>I’m Worried My Teen Has an Eating Disorder</vt:lpstr>
      <vt:lpstr>I’m Worried My Teen Is Acting Out in Anger</vt:lpstr>
      <vt:lpstr>I’m Worried My Teen Is Acting Out in Anger</vt:lpstr>
      <vt:lpstr>I’m Worried My Teen Is Acting Out in Anger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Tamanend Parent Book Club</dc:title>
  <dc:creator>CAUGHIE, BRIAN</dc:creator>
  <cp:lastModifiedBy>CAUGHIE, BRIAN</cp:lastModifiedBy>
  <cp:revision>4</cp:revision>
  <dcterms:created xsi:type="dcterms:W3CDTF">2022-01-19T13:24:08Z</dcterms:created>
  <dcterms:modified xsi:type="dcterms:W3CDTF">2022-02-16T21:46:32Z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